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9" r:id="rId2"/>
    <p:sldId id="293" r:id="rId3"/>
    <p:sldId id="300" r:id="rId4"/>
    <p:sldId id="301" r:id="rId5"/>
    <p:sldId id="302" r:id="rId6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51" d="100"/>
          <a:sy n="51" d="100"/>
        </p:scale>
        <p:origin x="5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Förbrukningen av returpapper har minskat under de senaste åren. Den stora nedgången i förbrukningen av returpapper skedde runt 2013 då det stängdes ned ett antal tidningspappersmaskiner vilket påverkade förbrukningen av returpapper. Även importen av returpapper till bruken samt den beräknade insamlingen har i och med det minskat. 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4218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Mer än 95 % av det avfall som genereras i tillverkningsprocessen vid massa- och pappersbruken tas tillvara genom materialåtervinning, energiåtervinning eller nyttiggörs på annat sätt.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950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197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E48A10-82CF-4701-8C18-02183AA62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E9B5B8D-552B-4BB6-B1EE-36DE6A11A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B3B106-3B72-45D8-942A-CBADDD43F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423110-1059-4933-8B57-6505E07E3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4CA87DF-4AC5-45EB-BFDC-785447AF7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356836A-C2D1-4460-B60D-C911204C1B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446" y="3296274"/>
            <a:ext cx="2627999" cy="71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72DB273-B5C5-4782-9282-EF3057F75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9" y="3298655"/>
            <a:ext cx="2717999" cy="7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CB8450D-A2C5-41E6-90B4-4790EE20FE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5" y="6119548"/>
            <a:ext cx="1602000" cy="4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3B4DFB8-F950-4A06-A2E3-813C8C10A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8" y="3298654"/>
            <a:ext cx="2717999" cy="7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7306830-D009-44E7-9999-8F087D801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2F07973-0CF3-41E4-BD09-0033374AFE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63016D6-B7B5-4A44-8AB9-B90057EA83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7E76242-25BD-4163-AD1C-F641E0509515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013" y="6119019"/>
            <a:ext cx="1548000" cy="41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BEC3D065-ABB7-4BE8-A753-F2E8AB4D5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Returpapper i Sverige 1980-2019</a:t>
            </a:r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A20FD43-C428-4246-A6F1-F79576091D78}"/>
              </a:ext>
            </a:extLst>
          </p:cNvPr>
          <p:cNvSpPr txBox="1"/>
          <p:nvPr/>
        </p:nvSpPr>
        <p:spPr>
          <a:xfrm>
            <a:off x="588963" y="6121400"/>
            <a:ext cx="3390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Källa: Skogsindustrierna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4B4161BD-3C98-4876-933B-E9B48482A4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8963" y="1363111"/>
            <a:ext cx="10615913" cy="440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5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7A362D-48C6-4ACA-849C-4C23284F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Inblandningsgrad av returpapper 2019 </a:t>
            </a:r>
            <a:br>
              <a:rPr lang="sv-SE" sz="3200" dirty="0"/>
            </a:br>
            <a:r>
              <a:rPr lang="sv-SE" sz="2800" b="0" dirty="0"/>
              <a:t>Olika papperskvaliteter</a:t>
            </a:r>
            <a:endParaRPr lang="sv-SE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13BB99-5E67-4E85-A758-96A62678115A}"/>
              </a:ext>
            </a:extLst>
          </p:cNvPr>
          <p:cNvSpPr txBox="1">
            <a:spLocks noChangeArrowheads="1"/>
          </p:cNvSpPr>
          <p:nvPr/>
        </p:nvSpPr>
        <p:spPr>
          <a:xfrm>
            <a:off x="455864" y="418973"/>
            <a:ext cx="8280400" cy="7560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2400" b="0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BC9637E2-F15B-40A2-B5CC-9940C8B1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5813" y="1554163"/>
            <a:ext cx="1841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sz="1600">
              <a:solidFill>
                <a:schemeClr val="tx1"/>
              </a:solidFill>
            </a:endParaRP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BC25C260-F61E-4E96-8BB5-78CEA017C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454" y="5746396"/>
            <a:ext cx="462915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600" dirty="0"/>
              <a:t>Total pappersproduktion: 9,6 miljoner ton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4BE6A89B-0029-43A8-B8C5-9785BD2C07A9}"/>
              </a:ext>
            </a:extLst>
          </p:cNvPr>
          <p:cNvSpPr txBox="1"/>
          <p:nvPr/>
        </p:nvSpPr>
        <p:spPr>
          <a:xfrm>
            <a:off x="7841148" y="5312494"/>
            <a:ext cx="25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Produktion i miljoner ton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1AAC2214-D68B-456E-A576-32CCA134798B}"/>
              </a:ext>
            </a:extLst>
          </p:cNvPr>
          <p:cNvSpPr txBox="1"/>
          <p:nvPr/>
        </p:nvSpPr>
        <p:spPr>
          <a:xfrm>
            <a:off x="588963" y="6253487"/>
            <a:ext cx="3390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Källa: Skogsindustrierna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B662A4A-7856-48AE-8172-DECDA9F91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841" y="1112599"/>
            <a:ext cx="8559526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75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56F48F-2ADD-42B0-844E-BE858557F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962" y="334963"/>
            <a:ext cx="11603037" cy="863600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sv-SE" sz="4000" dirty="0"/>
              <a:t>Återvinning* av avfall 2001-2018</a:t>
            </a:r>
            <a:br>
              <a:rPr lang="sv-SE" sz="4000" dirty="0"/>
            </a:br>
            <a:r>
              <a:rPr lang="sv-SE" sz="3200" b="0" dirty="0"/>
              <a:t>Från tillverkningsprocessen vid massa- och pappersbruken</a:t>
            </a:r>
            <a:endParaRPr lang="sv-SE" b="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FBBC90CB-F2A9-441E-83DF-3C802A1B0C61}"/>
              </a:ext>
            </a:extLst>
          </p:cNvPr>
          <p:cNvSpPr/>
          <p:nvPr/>
        </p:nvSpPr>
        <p:spPr>
          <a:xfrm>
            <a:off x="1066799" y="5727055"/>
            <a:ext cx="82634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200" dirty="0">
                <a:solidFill>
                  <a:srgbClr val="000000"/>
                </a:solidFill>
              </a:rPr>
              <a:t>*Andel material- och energiåtervinning samt övrigt nyttiggörande av totala mängden avfall, torrvikt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200" dirty="0">
                <a:solidFill>
                  <a:srgbClr val="000000"/>
                </a:solidFill>
              </a:rPr>
              <a:t>**Fr o m 2011 inkluderas inte bark</a:t>
            </a:r>
            <a:endParaRPr lang="sv-SE" sz="120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9A263D25-7FDA-4B97-B6B7-61954925EBC7}"/>
              </a:ext>
            </a:extLst>
          </p:cNvPr>
          <p:cNvSpPr/>
          <p:nvPr/>
        </p:nvSpPr>
        <p:spPr>
          <a:xfrm>
            <a:off x="1066799" y="6246038"/>
            <a:ext cx="2860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sz="1200" dirty="0">
                <a:solidFill>
                  <a:srgbClr val="000000"/>
                </a:solidFill>
              </a:rPr>
              <a:t> Källa: Skogsindustriernas miljödatabas</a:t>
            </a:r>
            <a:endParaRPr lang="sv-SE" sz="1200" dirty="0">
              <a:solidFill>
                <a:srgbClr val="FFFFFF"/>
              </a:solidFill>
            </a:endParaRP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DAB0A423-55FF-4A2B-AD42-721FA44BD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8963" y="1378432"/>
            <a:ext cx="11017250" cy="439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7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E88960-E6C9-4C8F-82FB-BC3110D30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Konsumtion och materialåtervinning av papper 2018 </a:t>
            </a:r>
            <a:r>
              <a:rPr lang="sv-SE" sz="3200" b="0" dirty="0"/>
              <a:t>samt andel materialåtervinning i procent av konsumtion </a:t>
            </a:r>
            <a:endParaRPr lang="sv-SE" b="0" dirty="0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343BBFD0-75F3-4FE3-8688-331413449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653" y="6246038"/>
            <a:ext cx="4963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1200" dirty="0">
                <a:latin typeface="+mn-lt"/>
              </a:rPr>
              <a:t>Källor: Förpacknings och Tidningsinsamlingen, Skogsindustrierna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FC3464E-A57F-4A09-88CC-8EF32DD93A45}"/>
              </a:ext>
            </a:extLst>
          </p:cNvPr>
          <p:cNvSpPr txBox="1"/>
          <p:nvPr/>
        </p:nvSpPr>
        <p:spPr>
          <a:xfrm>
            <a:off x="988653" y="5674509"/>
            <a:ext cx="2762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* </a:t>
            </a:r>
            <a:r>
              <a:rPr lang="sv-SE" sz="1200" dirty="0"/>
              <a:t>Uppskattad materialåtervinning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102980E2-4FF0-4911-8764-FB25F229A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4454" y="1376363"/>
            <a:ext cx="11006267" cy="440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5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2F1C66-7A4B-43B8-B387-68E33188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Returpapper som råvara i pappersindustrin 2019 </a:t>
            </a:r>
            <a:br>
              <a:rPr lang="sv-SE" dirty="0"/>
            </a:br>
            <a:r>
              <a:rPr lang="sv-SE" sz="2400" b="0" dirty="0"/>
              <a:t>Fördelning på sortiment och användningsområde</a:t>
            </a: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EC022FB-8331-4DC5-8A83-2BD4DB21BF86}"/>
              </a:ext>
            </a:extLst>
          </p:cNvPr>
          <p:cNvSpPr txBox="1"/>
          <p:nvPr/>
        </p:nvSpPr>
        <p:spPr>
          <a:xfrm>
            <a:off x="588963" y="6215260"/>
            <a:ext cx="3390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Källa: Skogsindustrierna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201DA21-FE66-4BDB-BFF8-5F10645F0D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8963" y="1654659"/>
            <a:ext cx="11006267" cy="440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02170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.potx" id="{C0177BEE-20B2-45D5-920E-5EE50A874946}" vid="{43920554-4959-4DE4-9E26-A75EDB281301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</Template>
  <TotalTime>1</TotalTime>
  <Words>184</Words>
  <Application>Microsoft Office PowerPoint</Application>
  <PresentationFormat>Bredbild</PresentationFormat>
  <Paragraphs>21</Paragraphs>
  <Slides>5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Skogsindustrierna</vt:lpstr>
      <vt:lpstr>Returpapper i Sverige 1980-2019</vt:lpstr>
      <vt:lpstr>Inblandningsgrad av returpapper 2019  Olika papperskvaliteter</vt:lpstr>
      <vt:lpstr>Återvinning* av avfall 2001-2018 Från tillverkningsprocessen vid massa- och pappersbruken</vt:lpstr>
      <vt:lpstr>Konsumtion och materialåtervinning av papper 2018 samt andel materialåtervinning i procent av konsumtion </vt:lpstr>
      <vt:lpstr>Returpapper som råvara i pappersindustrin 2019  Fördelning på sortiment och användningsområde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Returpapper i Sverige 1980-2019</dc:title>
  <dc:creator>Kull, Axelina</dc:creator>
  <cp:lastModifiedBy>Kull, Axelina</cp:lastModifiedBy>
  <cp:revision>1</cp:revision>
  <dcterms:created xsi:type="dcterms:W3CDTF">2020-05-29T11:47:06Z</dcterms:created>
  <dcterms:modified xsi:type="dcterms:W3CDTF">2020-05-29T11:48:40Z</dcterms:modified>
</cp:coreProperties>
</file>